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56" r:id="rId3"/>
    <p:sldId id="265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8C09"/>
    <a:srgbClr val="817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98" y="190381"/>
            <a:ext cx="2647666" cy="1465673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22"/>
          <a:stretch/>
        </p:blipFill>
        <p:spPr>
          <a:xfrm>
            <a:off x="998598" y="5733257"/>
            <a:ext cx="467143" cy="1124744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858898" y="4521972"/>
            <a:ext cx="8635665" cy="8795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lnSpc>
                <a:spcPct val="250000"/>
              </a:lnSpc>
              <a:buFont typeface="Arial" pitchFamily="34" charset="0"/>
              <a:buChar char="•"/>
            </a:pPr>
            <a:r>
              <a:rPr lang="ar-SA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كيف تطلب الخدمات التي تقدمها ادارة </a:t>
            </a:r>
            <a:r>
              <a:rPr lang="ar-SA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الموارد </a:t>
            </a:r>
            <a:r>
              <a:rPr lang="ar-SA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البشرية</a:t>
            </a:r>
            <a:endParaRPr lang="ar-SA" sz="25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0" y="6150790"/>
            <a:ext cx="12192000" cy="5615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26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383" y="1599676"/>
            <a:ext cx="5901180" cy="2590547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14" name="صورة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06" y="6150790"/>
            <a:ext cx="794473" cy="561550"/>
          </a:xfrm>
          <a:prstGeom prst="rect">
            <a:avLst/>
          </a:prstGeom>
        </p:spPr>
      </p:pic>
      <p:sp>
        <p:nvSpPr>
          <p:cNvPr id="15" name="مربع نص 14"/>
          <p:cNvSpPr txBox="1"/>
          <p:nvPr/>
        </p:nvSpPr>
        <p:spPr>
          <a:xfrm>
            <a:off x="0" y="6259974"/>
            <a:ext cx="398514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ar-SA" sz="1600" b="1" dirty="0" smtClean="0">
                <a:solidFill>
                  <a:schemeClr val="bg1"/>
                </a:solidFill>
              </a:rPr>
              <a:t>المهندس / عبدالله بن سعيد الشهري</a:t>
            </a:r>
            <a:endParaRPr lang="ar-SA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1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61365"/>
              </p:ext>
            </p:extLst>
          </p:nvPr>
        </p:nvGraphicFramePr>
        <p:xfrm>
          <a:off x="593310" y="2679299"/>
          <a:ext cx="7404278" cy="2876661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7404278"/>
              </a:tblGrid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طباعة النموذج من بوابة إدارة الموارد البشرية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تعبئة النموذج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المدير </a:t>
                      </a:r>
                      <a:r>
                        <a:rPr lang="ar-SA" sz="1800" b="1" u="none" strike="noStrike" dirty="0" smtClean="0">
                          <a:effectLst/>
                        </a:rPr>
                        <a:t>المباشر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الادارة المالية -اقفال العهد المالية ان </a:t>
                      </a:r>
                      <a:r>
                        <a:rPr lang="ar-SA" sz="1800" b="1" u="none" strike="noStrike" dirty="0" smtClean="0">
                          <a:effectLst/>
                        </a:rPr>
                        <a:t>وجد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العهد - تسليم العهد ان كانت الاجازة اكثر من خمسة </a:t>
                      </a:r>
                      <a:r>
                        <a:rPr lang="ar-SA" sz="1800" b="1" u="none" strike="noStrike" dirty="0" smtClean="0">
                          <a:effectLst/>
                        </a:rPr>
                        <a:t>أيام</a:t>
                      </a: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تسليم النموذج لإدارة الموارد البشرية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0" r="30341" b="4553"/>
          <a:stretch/>
        </p:blipFill>
        <p:spPr>
          <a:xfrm>
            <a:off x="1127430" y="372700"/>
            <a:ext cx="7006636" cy="226012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1" y="136478"/>
            <a:ext cx="2255294" cy="1248467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521120" y="958932"/>
            <a:ext cx="32754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 إجازة </a:t>
            </a:r>
            <a:r>
              <a:rPr lang="ar-SA" sz="28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اعتيادية</a:t>
            </a:r>
            <a:endParaRPr lang="ar-SA" sz="28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481"/>
            <a:ext cx="1186621" cy="839337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624" y="2210977"/>
            <a:ext cx="3498377" cy="153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0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037426"/>
              </p:ext>
            </p:extLst>
          </p:nvPr>
        </p:nvGraphicFramePr>
        <p:xfrm>
          <a:off x="593310" y="2679299"/>
          <a:ext cx="7404278" cy="3454665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7404278"/>
              </a:tblGrid>
              <a:tr h="476137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endParaRPr lang="ar-SA" sz="18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طباعة </a:t>
                      </a: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النموذج من بوابة إدارة الموارد البشرية </a:t>
                      </a:r>
                      <a:endParaRPr lang="ar-SA" sz="18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ارفاق التقرير الطبي مع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النموذج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تعبئة النموذج </a:t>
                      </a:r>
                      <a:endParaRPr lang="ar-SA" sz="18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توقيعه </a:t>
                      </a: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المدير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المباشر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توقيعه </a:t>
                      </a: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الادارة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المالية</a:t>
                      </a: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توقيعه </a:t>
                      </a: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العهد</a:t>
                      </a: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marR="0" indent="-285750" algn="r" defTabSz="4572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تسليم النموذج لإدارة الموارد البشرية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11" name="صورة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624" y="2210977"/>
            <a:ext cx="3498377" cy="1535746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0" r="30341" b="4553"/>
          <a:stretch/>
        </p:blipFill>
        <p:spPr>
          <a:xfrm>
            <a:off x="1127430" y="372700"/>
            <a:ext cx="7006636" cy="226012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1" y="136478"/>
            <a:ext cx="2255294" cy="1248467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521120" y="958932"/>
            <a:ext cx="32754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 إجازة مرضية</a:t>
            </a: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481"/>
            <a:ext cx="1186621" cy="839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796505"/>
              </p:ext>
            </p:extLst>
          </p:nvPr>
        </p:nvGraphicFramePr>
        <p:xfrm>
          <a:off x="593310" y="2679299"/>
          <a:ext cx="7404278" cy="3352798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7404278"/>
              </a:tblGrid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طباعة النموذج من بوابة إدارة الموارد البشرية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ارفاق تصريح الدفن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تعبئة النموذج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المدير </a:t>
                      </a:r>
                      <a:r>
                        <a:rPr lang="ar-SA" sz="1800" b="1" u="none" strike="noStrike" dirty="0" smtClean="0">
                          <a:effectLst/>
                        </a:rPr>
                        <a:t>المباشر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الادارة </a:t>
                      </a:r>
                      <a:r>
                        <a:rPr lang="ar-SA" sz="1800" b="1" u="none" strike="noStrike" dirty="0" smtClean="0">
                          <a:effectLst/>
                        </a:rPr>
                        <a:t>المالية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العهد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تسليم النموذج لإدارة الموارد البشرية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0" r="30341" b="4553"/>
          <a:stretch/>
        </p:blipFill>
        <p:spPr>
          <a:xfrm>
            <a:off x="1127430" y="372700"/>
            <a:ext cx="7006636" cy="226012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1" y="136478"/>
            <a:ext cx="2255294" cy="1248467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521120" y="958932"/>
            <a:ext cx="32754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 إجازة </a:t>
            </a:r>
            <a:r>
              <a:rPr lang="ar-SA" sz="28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وفاة</a:t>
            </a:r>
            <a:endParaRPr lang="ar-SA" sz="28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481"/>
            <a:ext cx="1186621" cy="839337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624" y="2210977"/>
            <a:ext cx="3498377" cy="153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18992"/>
              </p:ext>
            </p:extLst>
          </p:nvPr>
        </p:nvGraphicFramePr>
        <p:xfrm>
          <a:off x="593310" y="2679299"/>
          <a:ext cx="7404278" cy="3352798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7404278"/>
              </a:tblGrid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تقديم خطاب للمدير العام لطلب الاجازة الاستثنائية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طباعة النموذج من بوابة إدارة الموارد البشرية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تعبئة النموذج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المدير </a:t>
                      </a:r>
                      <a:r>
                        <a:rPr lang="ar-SA" sz="1800" b="1" u="none" strike="noStrike" dirty="0" smtClean="0">
                          <a:effectLst/>
                        </a:rPr>
                        <a:t>المباشر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الادارة المالية -اقفال العهد المالية ان </a:t>
                      </a:r>
                      <a:r>
                        <a:rPr lang="ar-SA" sz="1800" b="1" u="none" strike="noStrike" dirty="0" smtClean="0">
                          <a:effectLst/>
                        </a:rPr>
                        <a:t>وجد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العهد - تسليم العهد ان كانت الاجازة اكثر من خمسة </a:t>
                      </a:r>
                      <a:r>
                        <a:rPr lang="ar-SA" sz="1800" b="1" u="none" strike="noStrike" dirty="0" smtClean="0">
                          <a:effectLst/>
                        </a:rPr>
                        <a:t>أيام</a:t>
                      </a: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تسليم النموذج لإدارة الموارد البشرية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0" r="30341" b="4553"/>
          <a:stretch/>
        </p:blipFill>
        <p:spPr>
          <a:xfrm>
            <a:off x="1127430" y="372700"/>
            <a:ext cx="7006636" cy="226012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1" y="136478"/>
            <a:ext cx="2255294" cy="1248467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521120" y="986228"/>
            <a:ext cx="32754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 إجازة </a:t>
            </a:r>
            <a:r>
              <a:rPr lang="ar-SA" sz="28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استـثـنائية</a:t>
            </a:r>
            <a:endParaRPr lang="ar-SA" sz="28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481"/>
            <a:ext cx="1186621" cy="839337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624" y="2210977"/>
            <a:ext cx="3498377" cy="153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3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376572"/>
              </p:ext>
            </p:extLst>
          </p:nvPr>
        </p:nvGraphicFramePr>
        <p:xfrm>
          <a:off x="593310" y="2679299"/>
          <a:ext cx="7404278" cy="3352798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7404278"/>
              </a:tblGrid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طباعة النموذج من بوابة إدارة الموارد البشرية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ارفاق جدول الاختبارات  والافادة من الجهة الدراسية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تعبئة النموذج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المدير </a:t>
                      </a:r>
                      <a:r>
                        <a:rPr lang="ar-SA" sz="1800" b="1" u="none" strike="noStrike" dirty="0" smtClean="0">
                          <a:effectLst/>
                        </a:rPr>
                        <a:t>المباشر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الادارة المالية -اقفال العهد المالية ان </a:t>
                      </a:r>
                      <a:r>
                        <a:rPr lang="ar-SA" sz="1800" b="1" u="none" strike="noStrike" dirty="0" smtClean="0">
                          <a:effectLst/>
                        </a:rPr>
                        <a:t>وجد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 smtClean="0">
                          <a:effectLst/>
                        </a:rPr>
                        <a:t>توقيعه </a:t>
                      </a:r>
                      <a:r>
                        <a:rPr lang="ar-SA" sz="1800" b="1" u="none" strike="noStrike" dirty="0">
                          <a:effectLst/>
                        </a:rPr>
                        <a:t>من العهد - تسليم العهد ان كانت الاجازة اكثر من خمسة </a:t>
                      </a:r>
                      <a:r>
                        <a:rPr lang="ar-SA" sz="1800" b="1" u="none" strike="noStrike" dirty="0" smtClean="0">
                          <a:effectLst/>
                        </a:rPr>
                        <a:t>أيام</a:t>
                      </a: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dirty="0">
                          <a:effectLst/>
                        </a:rPr>
                        <a:t>تسليم النموذج لإدارة الموارد البشرية </a:t>
                      </a:r>
                      <a:endParaRPr lang="ar-SA" sz="1800" b="1" u="none" strike="noStrike" dirty="0" smtClean="0">
                        <a:effectLst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0" r="30341" b="4553"/>
          <a:stretch/>
        </p:blipFill>
        <p:spPr>
          <a:xfrm>
            <a:off x="1127430" y="372700"/>
            <a:ext cx="7006636" cy="226012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1" y="136478"/>
            <a:ext cx="2255294" cy="1248467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521120" y="986228"/>
            <a:ext cx="32754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 إجازة </a:t>
            </a:r>
            <a:r>
              <a:rPr lang="ar-SA" sz="28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دراسية</a:t>
            </a:r>
            <a:endParaRPr lang="ar-SA" sz="28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481"/>
            <a:ext cx="1186621" cy="839337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624" y="2210977"/>
            <a:ext cx="3498377" cy="153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16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443935"/>
              </p:ext>
            </p:extLst>
          </p:nvPr>
        </p:nvGraphicFramePr>
        <p:xfrm>
          <a:off x="593310" y="3252515"/>
          <a:ext cx="7404278" cy="1448250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7404278"/>
              </a:tblGrid>
              <a:tr h="476137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ابلاغ </a:t>
                      </a: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ادارة الموارد البشرية بفقدان البطاقة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عبر الايميل</a:t>
                      </a:r>
                    </a:p>
                  </a:txBody>
                  <a:tcPr marL="9525" marR="9525" marT="9525" marB="0" anchor="b"/>
                </a:tc>
              </a:tr>
              <a:tr h="476137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تسديد الرسوم في الصندوق - الادارة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المالية</a:t>
                      </a: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استلام البطاقة الجديدة من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إدارة الموارد البشرية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0" r="30341" b="4553"/>
          <a:stretch/>
        </p:blipFill>
        <p:spPr>
          <a:xfrm>
            <a:off x="1127430" y="372700"/>
            <a:ext cx="7006636" cy="226012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1" y="136478"/>
            <a:ext cx="2255294" cy="1248467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521120" y="1027172"/>
            <a:ext cx="32754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 بطاقة عمل بدل فاقد</a:t>
            </a:r>
            <a:endParaRPr lang="ar-SA" sz="28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481"/>
            <a:ext cx="1186621" cy="839337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624" y="2210977"/>
            <a:ext cx="3498377" cy="153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2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140241"/>
              </p:ext>
            </p:extLst>
          </p:nvPr>
        </p:nvGraphicFramePr>
        <p:xfrm>
          <a:off x="593310" y="3252515"/>
          <a:ext cx="7404278" cy="1054141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7404278"/>
              </a:tblGrid>
              <a:tr h="476137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ارسال </a:t>
                      </a: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اميل لمدير الموارد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البشرية يوضح الجهة التي ترغب التعريف لها مع وضع نسخة لسكرتير الإدارة.</a:t>
                      </a:r>
                      <a:endParaRPr lang="ar-SA" sz="18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indent="-285750" algn="r" rtl="1" fontAlgn="b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عند جاهزية الورقة يتواصل مع الموظف المختص لاستلام الخطاب.</a:t>
                      </a:r>
                      <a:endParaRPr lang="ar-SA" sz="18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0" r="30341" b="4553"/>
          <a:stretch/>
        </p:blipFill>
        <p:spPr>
          <a:xfrm>
            <a:off x="1127430" y="372700"/>
            <a:ext cx="7006636" cy="226012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1" y="136478"/>
            <a:ext cx="2255294" cy="1248467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521120" y="1027172"/>
            <a:ext cx="32754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 تعريف بالراتب</a:t>
            </a:r>
            <a:endParaRPr lang="ar-SA" sz="28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481"/>
            <a:ext cx="1186621" cy="839337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624" y="2210977"/>
            <a:ext cx="3498377" cy="153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41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جدول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337387"/>
              </p:ext>
            </p:extLst>
          </p:nvPr>
        </p:nvGraphicFramePr>
        <p:xfrm>
          <a:off x="593310" y="3252515"/>
          <a:ext cx="7404278" cy="1054141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7404278"/>
              </a:tblGrid>
              <a:tr h="476137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endParaRPr lang="ar-SA" sz="18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الانتهاء </a:t>
                      </a: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اجراءات اخلاء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الطرف</a:t>
                      </a:r>
                    </a:p>
                  </a:txBody>
                  <a:tcPr marL="9525" marR="9525" marT="9525" marB="0" anchor="b"/>
                </a:tc>
              </a:tr>
              <a:tr h="495976">
                <a:tc>
                  <a:txBody>
                    <a:bodyPr/>
                    <a:lstStyle/>
                    <a:p>
                      <a:pPr marL="285750" indent="-285750" algn="r" defTabSz="457200" rtl="1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ar-SA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استلام الخطاب  من إدارة الموارد </a:t>
                      </a:r>
                      <a:r>
                        <a:rPr lang="ar-SA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البشرية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10" r="30341" b="4553"/>
          <a:stretch/>
        </p:blipFill>
        <p:spPr>
          <a:xfrm>
            <a:off x="1127430" y="372700"/>
            <a:ext cx="7006636" cy="226012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01" y="136478"/>
            <a:ext cx="2255294" cy="1248467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3521120" y="1027172"/>
            <a:ext cx="32754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 smtClean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طلب شهادة خبرة</a:t>
            </a:r>
            <a:endParaRPr lang="ar-SA" sz="2800" b="1" dirty="0">
              <a:ln w="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9481"/>
            <a:ext cx="1186621" cy="839337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624" y="2210977"/>
            <a:ext cx="3498377" cy="153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80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296</Words>
  <Application>Microsoft Office PowerPoint</Application>
  <PresentationFormat>ملء الشاشة</PresentationFormat>
  <Paragraphs>53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5" baseType="lpstr">
      <vt:lpstr>Arial</vt:lpstr>
      <vt:lpstr>Tahoma</vt:lpstr>
      <vt:lpstr>Trebuchet MS</vt:lpstr>
      <vt:lpstr>Wingdings</vt:lpstr>
      <vt:lpstr>Wingdings 3</vt:lpstr>
      <vt:lpstr>واجهة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جارالله المالكي</dc:creator>
  <cp:lastModifiedBy>عبدالله بن سعيد الشهري</cp:lastModifiedBy>
  <cp:revision>36</cp:revision>
  <dcterms:created xsi:type="dcterms:W3CDTF">2017-10-10T12:16:54Z</dcterms:created>
  <dcterms:modified xsi:type="dcterms:W3CDTF">2017-10-29T11:19:34Z</dcterms:modified>
</cp:coreProperties>
</file>